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1" r:id="rId2"/>
    <p:sldId id="257" r:id="rId3"/>
    <p:sldId id="259" r:id="rId4"/>
    <p:sldId id="263" r:id="rId5"/>
    <p:sldId id="260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000" autoAdjust="0"/>
  </p:normalViewPr>
  <p:slideViewPr>
    <p:cSldViewPr snapToGrid="0" snapToObjects="1">
      <p:cViewPr varScale="1">
        <p:scale>
          <a:sx n="78" d="100"/>
          <a:sy n="78" d="100"/>
        </p:scale>
        <p:origin x="25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E43DB-53AE-4D02-8271-25382132D3B9}" type="datetimeFigureOut">
              <a:rPr lang="en-US" smtClean="0"/>
              <a:t>06/20/2019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EA31-F340-414F-B00D-C886ED6AA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9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8909"/>
            <a:ext cx="9144000" cy="602265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6674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 i="0"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2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0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scussionLayout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9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55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1" r:id="rId5"/>
    <p:sldLayoutId id="2147483662" r:id="rId6"/>
    <p:sldLayoutId id="21474836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26358"/>
            <a:ext cx="9144000" cy="51435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5907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511"/>
            <a:ext cx="8229600" cy="3980301"/>
          </a:xfrm>
        </p:spPr>
        <p:txBody>
          <a:bodyPr/>
          <a:lstStyle/>
          <a:p>
            <a:pPr lvl="0"/>
            <a:r>
              <a:rPr lang="en-US" sz="2800" dirty="0"/>
              <a:t>To recognize how leaning into discomfort can open the door to courage.</a:t>
            </a:r>
          </a:p>
          <a:p>
            <a:pPr lvl="0"/>
            <a:r>
              <a:rPr lang="en-US" sz="2800" dirty="0"/>
              <a:t>To recognize that by stretching ourselves, we can build a new strength.</a:t>
            </a:r>
          </a:p>
          <a:p>
            <a:pPr lvl="0"/>
            <a:r>
              <a:rPr lang="en-US" sz="2800" dirty="0"/>
              <a:t>To understand the value of diversity in teamwork.</a:t>
            </a:r>
          </a:p>
        </p:txBody>
      </p:sp>
    </p:spTree>
    <p:extLst>
      <p:ext uri="{BB962C8B-B14F-4D97-AF65-F5344CB8AC3E}">
        <p14:creationId xmlns:p14="http://schemas.microsoft.com/office/powerpoint/2010/main" val="24461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Angie shared what makes her perspective unique (</a:t>
            </a:r>
            <a:r>
              <a:rPr lang="en-US" sz="2800" i="1" dirty="0"/>
              <a:t>Filipinos, Polish, Working Class, Millennial</a:t>
            </a:r>
            <a:r>
              <a:rPr lang="en-US" sz="2800" dirty="0" smtClean="0"/>
              <a:t>).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 smtClean="0"/>
              <a:t>What </a:t>
            </a:r>
            <a:r>
              <a:rPr lang="en-US" sz="2800" dirty="0"/>
              <a:t>is your unique perspective?</a:t>
            </a:r>
          </a:p>
        </p:txBody>
      </p:sp>
    </p:spTree>
    <p:extLst>
      <p:ext uri="{BB962C8B-B14F-4D97-AF65-F5344CB8AC3E}">
        <p14:creationId xmlns:p14="http://schemas.microsoft.com/office/powerpoint/2010/main" val="28153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3" y="2108791"/>
            <a:ext cx="8513806" cy="3980301"/>
          </a:xfrm>
        </p:spPr>
        <p:txBody>
          <a:bodyPr/>
          <a:lstStyle/>
          <a:p>
            <a:r>
              <a:rPr lang="en-US" sz="2800" dirty="0"/>
              <a:t>Both Angie and Marty shared their perspective on Reverse Mentoring.  They worked on building trust and figuring out how they can help one another. 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many of you are a mentor or mentee? 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can being a mentor or mentee be beneficial to BOTH parties? </a:t>
            </a:r>
          </a:p>
        </p:txBody>
      </p:sp>
    </p:spTree>
    <p:extLst>
      <p:ext uri="{BB962C8B-B14F-4D97-AF65-F5344CB8AC3E}">
        <p14:creationId xmlns:p14="http://schemas.microsoft.com/office/powerpoint/2010/main" val="6522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02" y="2158219"/>
            <a:ext cx="8686800" cy="3980301"/>
          </a:xfrm>
        </p:spPr>
        <p:txBody>
          <a:bodyPr/>
          <a:lstStyle/>
          <a:p>
            <a:pPr lvl="0"/>
            <a:r>
              <a:rPr lang="en-US" sz="2800" dirty="0"/>
              <a:t>When we courageously live our values, it creates a culture in which co-workers feel free to contribute ideas and to put forth their best efforts.  </a:t>
            </a:r>
          </a:p>
          <a:p>
            <a:pPr marL="0" indent="0">
              <a:buNone/>
            </a:pPr>
            <a:r>
              <a:rPr lang="en-US" sz="2800" dirty="0"/>
              <a:t> </a:t>
            </a:r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are some ways that we can encourage team members to be engaged and contribute their ideas freely?</a:t>
            </a:r>
          </a:p>
        </p:txBody>
      </p:sp>
    </p:spTree>
    <p:extLst>
      <p:ext uri="{BB962C8B-B14F-4D97-AF65-F5344CB8AC3E}">
        <p14:creationId xmlns:p14="http://schemas.microsoft.com/office/powerpoint/2010/main" val="23084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To recognize how leaning into discomfort can open the door to courage.</a:t>
            </a:r>
          </a:p>
          <a:p>
            <a:pPr lvl="0"/>
            <a:r>
              <a:rPr lang="en-US" sz="2800" dirty="0"/>
              <a:t>To recognize that by stretching ourselves, we can build a new strength.</a:t>
            </a:r>
          </a:p>
          <a:p>
            <a:pPr lvl="0"/>
            <a:r>
              <a:rPr lang="en-US" sz="2800" dirty="0"/>
              <a:t>To understand the value of diversity in teamwork.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3687"/>
            <a:ext cx="8229600" cy="1036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participating!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194</Words>
  <Application>Microsoft Office PowerPoint</Application>
  <PresentationFormat>On-screen Show (4:3)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R Frutiger Roman</vt:lpstr>
      <vt:lpstr>Office Theme</vt:lpstr>
      <vt:lpstr>PowerPoint Presentation</vt:lpstr>
      <vt:lpstr>Objectives</vt:lpstr>
      <vt:lpstr>Discussion Question 1 </vt:lpstr>
      <vt:lpstr>Discussion Question 2 </vt:lpstr>
      <vt:lpstr>Discussion Question 3 </vt:lpstr>
      <vt:lpstr>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Weis</dc:creator>
  <cp:lastModifiedBy>Tedder, Peggy H</cp:lastModifiedBy>
  <cp:revision>33</cp:revision>
  <dcterms:created xsi:type="dcterms:W3CDTF">2015-10-16T19:34:36Z</dcterms:created>
  <dcterms:modified xsi:type="dcterms:W3CDTF">2019-06-20T20:18:34Z</dcterms:modified>
</cp:coreProperties>
</file>