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00" autoAdjust="0"/>
  </p:normalViewPr>
  <p:slideViewPr>
    <p:cSldViewPr snapToGrid="0" snapToObjects="1">
      <p:cViewPr varScale="1">
        <p:scale>
          <a:sx n="93" d="100"/>
          <a:sy n="93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Answers: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Leadership has nothing to do with rank, it is about responsibility.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Courage provides the framework necessary to build a strong foundation.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Leadership is a skill that takes practice and courage – if you have courage, you can lead from anywhere, including where you are.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Courage is not some deep internal strength; it comes from the support we get from others.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Possible Answers: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I stood up for others.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Helping others to help them thrive, learn and grow.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Engaging in a new experience.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Signing up for a new class that challenges or intimidates you.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Learning from a failed attempt, but tried again with success.</a:t>
            </a:r>
          </a:p>
          <a:p>
            <a:endParaRPr lang="en-US" dirty="0" smtClean="0"/>
          </a:p>
          <a:p>
            <a:r>
              <a:rPr lang="en-US" dirty="0" smtClean="0"/>
              <a:t>NOTE: If no one has experienced this, ask: </a:t>
            </a:r>
          </a:p>
          <a:p>
            <a:r>
              <a:rPr lang="en-US" dirty="0" smtClean="0"/>
              <a:t>Have you ever wished you would have taken action? What held you back/ prevented you from taking action?</a:t>
            </a:r>
          </a:p>
          <a:p>
            <a:r>
              <a:rPr lang="en-US" dirty="0" smtClean="0"/>
              <a:t>	o</a:t>
            </a:r>
            <a:r>
              <a:rPr lang="en-US" baseline="0" dirty="0" smtClean="0"/>
              <a:t> </a:t>
            </a:r>
            <a:r>
              <a:rPr lang="en-US" dirty="0" smtClean="0"/>
              <a:t>I didn’t want to risk being judged negatively by others.</a:t>
            </a:r>
          </a:p>
          <a:p>
            <a:r>
              <a:rPr lang="en-US" dirty="0" smtClean="0"/>
              <a:t>	o</a:t>
            </a:r>
            <a:r>
              <a:rPr lang="en-US" baseline="0" dirty="0" smtClean="0"/>
              <a:t> </a:t>
            </a:r>
            <a:r>
              <a:rPr lang="en-US" dirty="0" smtClean="0"/>
              <a:t>I was afraid of the repercussions.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Feedback: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I realized the person was bit unkind, stubborn, or even unreasonable based upon his/her own perspective and own experience.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I learned other people are reacting to the situation with the experience or knowledge they have.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I learned people have different opinions from my own and they may have good reasons to hold those opinions. 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personal beliefs inspires me to take action and push through obstacles.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specific goals helps me achieve those goals and gives me what I need to continue my efforts.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a commitment and being accountable to a specific team or another person helps me to do well because I do not want to let 	others down.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something happen to me, a family member, friend or my community that I wanted changed.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Arial"/>
                <a:ea typeface="MS Gothic"/>
                <a:cs typeface="Times New Roman"/>
              </a:rPr>
              <a:t>Possible Feedback: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People may have good reasons to hold those opinions. I could try to understand why they hold the views they do so we could move past our disagreement.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People may be reacting to the situation because of a past experience they've had. I may have to acknowledge that we will never see it the same way.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Arial"/>
                <a:ea typeface="MS Gothic"/>
                <a:cs typeface="Times New Roman"/>
              </a:rPr>
              <a:t>We may have to respectfully agree to disagree in order to get our work complete.</a:t>
            </a:r>
            <a:endParaRPr lang="en-US" sz="1200" dirty="0" smtClean="0">
              <a:effectLst/>
              <a:latin typeface="Century Gothic"/>
              <a:ea typeface="MS Gothic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04/04/2017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Q92756\AppData\Local\Microsoft\Windows\Temporary Internet Files\Content.Outlook\IFW0YYXH\Frankie Muse Freem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08"/>
            <a:ext cx="9144000" cy="5486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907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511"/>
            <a:ext cx="8229600" cy="39803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Identifying </a:t>
            </a:r>
            <a:r>
              <a:rPr lang="en-US" sz="2400" dirty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how to apply your past experiences to help you be a courageous leader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Gaining insight on how to listen from another person’s view point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Gaining insight on what motivates us and our team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Why </a:t>
            </a:r>
            <a:r>
              <a:rPr lang="en-US" dirty="0"/>
              <a:t>is courage such a significant part of leading from where we are (i.e. leading in our schools, our churches, our home, or our workplace)?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Acts </a:t>
            </a:r>
            <a:r>
              <a:rPr lang="en-US" dirty="0"/>
              <a:t>of courage can happen on the grand scale and on the smaller, day-to-day life level.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Can </a:t>
            </a:r>
            <a:r>
              <a:rPr lang="en-US" dirty="0"/>
              <a:t>you share an example of how a past experience helped you courageously address a challenge?</a:t>
            </a:r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Please </a:t>
            </a:r>
            <a:r>
              <a:rPr lang="en-US" dirty="0"/>
              <a:t>share a time when you had to put aside your own viewpoint to see things from another person’s point of view?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did you learn from that experience?</a:t>
            </a:r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</a:t>
            </a:r>
            <a:r>
              <a:rPr lang="en-US" dirty="0"/>
              <a:t>about something you are passionate about or that moves you.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would motivate you to take action?</a:t>
            </a:r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comment was made in the interview that we won't always agree with others.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could we do if we didn't agree with someone, but we still have to work with them? </a:t>
            </a:r>
          </a:p>
        </p:txBody>
      </p:sp>
    </p:spTree>
    <p:extLst>
      <p:ext uri="{BB962C8B-B14F-4D97-AF65-F5344CB8AC3E}">
        <p14:creationId xmlns:p14="http://schemas.microsoft.com/office/powerpoint/2010/main" val="3277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Identifying </a:t>
            </a:r>
            <a:r>
              <a:rPr lang="en-US" sz="2400" dirty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how to apply your past experiences to help you be a courageous leader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Gaining </a:t>
            </a:r>
            <a:r>
              <a:rPr lang="en-US" sz="2400" dirty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insight on how to listen from another person’s view point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Gaining </a:t>
            </a:r>
            <a:r>
              <a:rPr lang="en-US" sz="2400" dirty="0"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insight on what motivates us and our team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612</Words>
  <Application>Microsoft Office PowerPoint</Application>
  <PresentationFormat>On-screen Show (4:3)</PresentationFormat>
  <Paragraphs>64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Objectives</vt:lpstr>
      <vt:lpstr>Discussion Question 1 </vt:lpstr>
      <vt:lpstr>Discussion Question 2 </vt:lpstr>
      <vt:lpstr>Discussion Question 3 </vt:lpstr>
      <vt:lpstr>Discussion Question 4 </vt:lpstr>
      <vt:lpstr>Discussion Question 5 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e47424</cp:lastModifiedBy>
  <cp:revision>23</cp:revision>
  <dcterms:created xsi:type="dcterms:W3CDTF">2015-10-16T19:34:36Z</dcterms:created>
  <dcterms:modified xsi:type="dcterms:W3CDTF">2017-04-04T14:08:36Z</dcterms:modified>
</cp:coreProperties>
</file>