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49" autoAdjust="0"/>
  </p:normalViewPr>
  <p:slideViewPr>
    <p:cSldViewPr snapToGrid="0" snapToObjects="1">
      <p:cViewPr>
        <p:scale>
          <a:sx n="80" d="100"/>
          <a:sy n="80" d="100"/>
        </p:scale>
        <p:origin x="-87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E43DB-53AE-4D02-8271-25382132D3B9}" type="datetimeFigureOut">
              <a:rPr lang="en-US" smtClean="0"/>
              <a:t>12/04/2015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EA31-F340-414F-B00D-C886ED6AA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it part of the school curriculum.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dialogue about differences.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the parent’s responsibility.  Educators are there to provide support.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emulate what they see other’s do – particularly peers.  That is why it is important to make sure you create settings where there are open-minded, diverse individuals.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them to have an open mind.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them to share their fears or concerns.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a relationship with a “buddy.”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students to “test the waters” by trying an activity or having an experience that is new and follow up with discussion.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Schools with privilege have more resources, even if they are public.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surprised that all public schools do not have the same level of resources.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privileged are always going to have more resources and access.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 does not play a role in terms of how children are educated.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have a desire to learn and many do so against all odds.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not a new phenomenon.  Race plays a factor in all segments of education.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Typically students of color do not fair well on standardized tests, simply because they have not had adequate preparation, as well as, their white counterparts.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 schools will not perform at the highest levels without the infusion of significant resources that will support the interests of the students.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about rich versus poor school districts, not race.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Yes, in order to get different perspectives and experiences shared that would otherwise be unknown, diverse teachers are required.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Yes.  It would be difficult for a person who has not experienced a certain behavior or stereotype to be completely credible.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No.  I do not have to be of a certain group, to speak with authority on the group.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No. This is the way that we will truly become a diverse community—when individuals of different races, gender, sexual orientation, ability, religious preference, and socio-economic class can understand and articulate the experiences and challenges of each group.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volunteer time as a tutor or mentor.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cannot give up on trying to influence early behavior towards inclusion!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meet students where they are, instead of imposing my beliefs upon them.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believe from the onset that every student is capable and interested in learning.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connect with community organizations that offer individual and family support outside of the classroom.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partner with administrators and offer collaborative initiatives that support diversity and inclusion.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nothing one person can do. The problem is too big.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909"/>
            <a:ext cx="9144000" cy="60226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6674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scussionLayou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12/04/2015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5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1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SAMANTHA LURIE &amp; JENNIFER BLOME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TEACHING FOR 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7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3687"/>
            <a:ext cx="8229600" cy="1036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participating!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7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638"/>
            <a:ext cx="8229600" cy="3980301"/>
          </a:xfrm>
        </p:spPr>
        <p:txBody>
          <a:bodyPr/>
          <a:lstStyle/>
          <a:p>
            <a:pPr lvl="0"/>
            <a:r>
              <a:rPr lang="en-US" dirty="0"/>
              <a:t>Evaluate different learning environments</a:t>
            </a:r>
          </a:p>
          <a:p>
            <a:pPr lvl="0"/>
            <a:r>
              <a:rPr lang="en-US" dirty="0"/>
              <a:t>Understand how experiences shape perspectives and biases </a:t>
            </a:r>
          </a:p>
          <a:p>
            <a:pPr lvl="0"/>
            <a:r>
              <a:rPr lang="en-US" dirty="0"/>
              <a:t>“Think outside of the box” when looking for ways to be accepting of differences and breaking through stereotypes.</a:t>
            </a:r>
          </a:p>
          <a:p>
            <a:pPr lvl="0"/>
            <a:r>
              <a:rPr lang="en-US" dirty="0"/>
              <a:t>Do more to help shape and support youth through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244611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How do you teach young people about diversity and inclusion?</a:t>
            </a:r>
          </a:p>
        </p:txBody>
      </p:sp>
    </p:spTree>
    <p:extLst>
      <p:ext uri="{BB962C8B-B14F-4D97-AF65-F5344CB8AC3E}">
        <p14:creationId xmlns:p14="http://schemas.microsoft.com/office/powerpoint/2010/main" val="281538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you encourage students to operate in an environment that is unfamiliar to them?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6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64" y="2145862"/>
            <a:ext cx="8601456" cy="3980301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i="1" dirty="0"/>
              <a:t>What are your observations regarding the school swap</a:t>
            </a:r>
            <a:r>
              <a:rPr lang="en-US" sz="3600" dirty="0"/>
              <a:t> </a:t>
            </a:r>
            <a:r>
              <a:rPr lang="en-US" sz="3600" i="1" dirty="0"/>
              <a:t>between an urban, minority school and a suburban, predominantly white high school?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930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i="1" dirty="0"/>
              <a:t>Do you believe that race plays a factor in terms of how children are educated?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7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Does teaching diversity and inclusion require someone to be from a different race, gender, sexual orientation, ability, religion, or socio-economic class than the participants to have the maximum impact on learning and understanding?</a:t>
            </a:r>
          </a:p>
        </p:txBody>
      </p:sp>
    </p:spTree>
    <p:extLst>
      <p:ext uri="{BB962C8B-B14F-4D97-AF65-F5344CB8AC3E}">
        <p14:creationId xmlns:p14="http://schemas.microsoft.com/office/powerpoint/2010/main" val="65222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i="1" dirty="0"/>
              <a:t>How can you make a difference towards teaching for diversity and inclusion when a school and the children that attend it have so many challenges?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1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568"/>
            <a:ext cx="8229600" cy="4248595"/>
          </a:xfrm>
        </p:spPr>
        <p:txBody>
          <a:bodyPr/>
          <a:lstStyle/>
          <a:p>
            <a:pPr lvl="0"/>
            <a:r>
              <a:rPr lang="en-US" dirty="0"/>
              <a:t>Evaluate different learning environments</a:t>
            </a:r>
          </a:p>
          <a:p>
            <a:pPr lvl="0"/>
            <a:r>
              <a:rPr lang="en-US" dirty="0"/>
              <a:t>Understand how experiences shape perspectives and biases </a:t>
            </a:r>
          </a:p>
          <a:p>
            <a:pPr lvl="0"/>
            <a:r>
              <a:rPr lang="en-US" dirty="0"/>
              <a:t>“Think outside of the box” when looking for ways to be accepting of differences and breaking through stereotypes.</a:t>
            </a:r>
          </a:p>
          <a:p>
            <a:pPr lvl="0"/>
            <a:r>
              <a:rPr lang="en-US" dirty="0"/>
              <a:t>Do more to help shape and support youth through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2503911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751</Words>
  <Application>Microsoft Office PowerPoint</Application>
  <PresentationFormat>On-screen Show (4:3)</PresentationFormat>
  <Paragraphs>66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SAMANTHA LURIE &amp; JENNIFER BLOME</vt:lpstr>
      <vt:lpstr>Objectives</vt:lpstr>
      <vt:lpstr>Discussion Question 1 </vt:lpstr>
      <vt:lpstr>Discussion Question 2 </vt:lpstr>
      <vt:lpstr>Discussion Question 3 </vt:lpstr>
      <vt:lpstr>Discussion Question 4 </vt:lpstr>
      <vt:lpstr>Discussion Question 5 </vt:lpstr>
      <vt:lpstr>Discussion Question 6 </vt:lpstr>
      <vt:lpstr>Objectives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Weis</dc:creator>
  <cp:lastModifiedBy>Nappier, Betty G</cp:lastModifiedBy>
  <cp:revision>18</cp:revision>
  <dcterms:created xsi:type="dcterms:W3CDTF">2015-10-16T19:34:36Z</dcterms:created>
  <dcterms:modified xsi:type="dcterms:W3CDTF">2015-12-04T13:32:28Z</dcterms:modified>
</cp:coreProperties>
</file>